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81" r:id="rId6"/>
    <p:sldId id="279" r:id="rId7"/>
    <p:sldId id="280" r:id="rId8"/>
    <p:sldId id="260" r:id="rId9"/>
    <p:sldId id="261" r:id="rId10"/>
    <p:sldId id="286" r:id="rId11"/>
    <p:sldId id="282" r:id="rId12"/>
    <p:sldId id="262" r:id="rId13"/>
    <p:sldId id="264" r:id="rId14"/>
    <p:sldId id="263" r:id="rId15"/>
    <p:sldId id="265" r:id="rId16"/>
    <p:sldId id="283" r:id="rId17"/>
    <p:sldId id="267" r:id="rId18"/>
    <p:sldId id="268" r:id="rId19"/>
    <p:sldId id="269" r:id="rId20"/>
    <p:sldId id="270" r:id="rId21"/>
    <p:sldId id="271" r:id="rId22"/>
    <p:sldId id="266" r:id="rId23"/>
    <p:sldId id="272" r:id="rId24"/>
    <p:sldId id="284" r:id="rId25"/>
    <p:sldId id="273" r:id="rId26"/>
    <p:sldId id="274" r:id="rId27"/>
    <p:sldId id="275" r:id="rId28"/>
    <p:sldId id="285" r:id="rId29"/>
    <p:sldId id="276" r:id="rId30"/>
    <p:sldId id="277" r:id="rId31"/>
    <p:sldId id="278" r:id="rId32"/>
    <p:sldId id="287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6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9991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912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85c9620d6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85c9620d6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5721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5c9620d6c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85c9620d6c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7339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5c9620d6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5c9620d6c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709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5c9620d6c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5c9620d6c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736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5c9620d6c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5c9620d6c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863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5c9620d6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5c9620d6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087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5c9620d6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5c9620d6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00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5c9620d6c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5c9620d6c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090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5c9620d6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5c9620d6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175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5c9620d6c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5c9620d6c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295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5c9620d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5c9620d6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045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5c9620d6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5c9620d6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647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5c9620d6c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85c9620d6c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1013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5c9620d6c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5c9620d6c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205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5c9620d6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5c9620d6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20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5c9620d6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5c9620d6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588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5c9620d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5c9620d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59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5c9620d6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5c9620d6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832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5c9620d6c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5c9620d6c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726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5c9620d6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5c9620d6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097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5c9620d6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5c9620d6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286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5c9620d6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5c9620d6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11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Osztály munkái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08" y="1017725"/>
            <a:ext cx="5941783" cy="293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3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7282" y="1707613"/>
            <a:ext cx="7995018" cy="1630497"/>
          </a:xfrm>
        </p:spPr>
        <p:txBody>
          <a:bodyPr/>
          <a:lstStyle/>
          <a:p>
            <a:r>
              <a:rPr lang="en" dirty="0"/>
              <a:t>3D-s rajzok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333040" y="3117773"/>
            <a:ext cx="7499259" cy="1451102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393" y="253387"/>
            <a:ext cx="3412204" cy="45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1264800" y="445025"/>
            <a:ext cx="756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203351" cy="2866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925" y="491863"/>
            <a:ext cx="3899677" cy="41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910941"/>
            <a:ext cx="4434184" cy="3321607"/>
          </a:xfrm>
          <a:prstGeom prst="rect">
            <a:avLst/>
          </a:prstGeom>
        </p:spPr>
      </p:pic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311700" y="1861851"/>
            <a:ext cx="8520600" cy="2707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553" y="207886"/>
            <a:ext cx="3545747" cy="4727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81" y="474024"/>
            <a:ext cx="3396428" cy="409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00000">
            <a:off x="4424865" y="973457"/>
            <a:ext cx="4150179" cy="304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1447500" y="445025"/>
            <a:ext cx="738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Filcrajzok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197222" cy="314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143" y="1152475"/>
            <a:ext cx="4191023" cy="3147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-1" r="18633"/>
          <a:stretch/>
        </p:blipFill>
        <p:spPr>
          <a:xfrm>
            <a:off x="6413675" y="450586"/>
            <a:ext cx="2520000" cy="412735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1700" y="972005"/>
            <a:ext cx="8520600" cy="45719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418" y="454545"/>
            <a:ext cx="3082882" cy="4114330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50586"/>
            <a:ext cx="2816343" cy="411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500" y="445026"/>
            <a:ext cx="7331330" cy="412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Macskák </a:t>
            </a:r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1875" y="445025"/>
            <a:ext cx="5794064" cy="41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893799" y="-618860"/>
            <a:ext cx="4785924" cy="6381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414950" y="252975"/>
            <a:ext cx="5473800" cy="8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Madarak </a:t>
            </a:r>
            <a:endParaRPr sz="360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32800" y="1516625"/>
            <a:ext cx="3991121" cy="299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2399" y="950388"/>
            <a:ext cx="3945615" cy="41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444963" y="-264297"/>
            <a:ext cx="4254073" cy="567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title"/>
          </p:nvPr>
        </p:nvSpPr>
        <p:spPr>
          <a:xfrm>
            <a:off x="6717475" y="445025"/>
            <a:ext cx="211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TITANIC</a:t>
            </a:r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9" name="Google Shape;1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99273" y="332600"/>
            <a:ext cx="6125728" cy="459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2" y="1017725"/>
            <a:ext cx="4555200" cy="34164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980" y="445025"/>
            <a:ext cx="3130775" cy="176569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54" y="2538808"/>
            <a:ext cx="3018625" cy="2263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>
            <a:spLocks noGrp="1"/>
          </p:cNvSpPr>
          <p:nvPr>
            <p:ph type="title"/>
          </p:nvPr>
        </p:nvSpPr>
        <p:spPr>
          <a:xfrm>
            <a:off x="3513325" y="445025"/>
            <a:ext cx="53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Virágok </a:t>
            </a:r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6" name="Google Shape;1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732438" y="1294286"/>
            <a:ext cx="4006150" cy="300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843200"/>
            <a:ext cx="2930078" cy="3906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7" y="443100"/>
            <a:ext cx="3094331" cy="41257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64" y="443100"/>
            <a:ext cx="3094331" cy="41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0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4" name="Google Shape;1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575" y="314675"/>
            <a:ext cx="3385621" cy="4514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225" y="314674"/>
            <a:ext cx="3385621" cy="451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>
            <a:off x="311700" y="365375"/>
            <a:ext cx="8520600" cy="9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Tavasz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839025" y="899412"/>
            <a:ext cx="4459579" cy="334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698" y="341971"/>
            <a:ext cx="3344674" cy="445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575" y="108725"/>
            <a:ext cx="6576802" cy="492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78" y="445025"/>
            <a:ext cx="3092888" cy="41238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75" y="420516"/>
            <a:ext cx="3111269" cy="41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>
            <a:spLocks noGrp="1"/>
          </p:cNvSpPr>
          <p:nvPr>
            <p:ph type="title"/>
          </p:nvPr>
        </p:nvSpPr>
        <p:spPr>
          <a:xfrm>
            <a:off x="1840975" y="445025"/>
            <a:ext cx="699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Rumini </a:t>
            </a:r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7" name="Google Shape;2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11701" y="1213862"/>
            <a:ext cx="4391475" cy="329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824975" y="924950"/>
            <a:ext cx="4391500" cy="329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2274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8" y="445025"/>
            <a:ext cx="3320078" cy="442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8800" y="767088"/>
            <a:ext cx="5043501" cy="378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5" name="Google Shape;2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991127" y="877539"/>
            <a:ext cx="4517923" cy="338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207482" y="1014165"/>
            <a:ext cx="4153546" cy="3115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3" name="Google Shape;22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53445" y="974716"/>
            <a:ext cx="4237496" cy="317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107888" y="974716"/>
            <a:ext cx="4237496" cy="3178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14" y="443747"/>
            <a:ext cx="5500171" cy="412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2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323" y="501249"/>
            <a:ext cx="3246274" cy="432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090650" y="355437"/>
            <a:ext cx="3324422" cy="443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45025"/>
            <a:ext cx="3092888" cy="41238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62" y="561532"/>
            <a:ext cx="5166438" cy="387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11700" y="1017725"/>
            <a:ext cx="8520600" cy="355115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3" r="-9874"/>
          <a:stretch/>
        </p:blipFill>
        <p:spPr>
          <a:xfrm>
            <a:off x="311699" y="1017725"/>
            <a:ext cx="5073335" cy="35511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69" y="445025"/>
            <a:ext cx="3094331" cy="41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0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85" y="445025"/>
            <a:ext cx="3096601" cy="412880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71791" y="799234"/>
            <a:ext cx="4560509" cy="342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9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00" y="445025"/>
            <a:ext cx="2992467" cy="441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4776" y="445037"/>
            <a:ext cx="3321877" cy="4412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750" y="254725"/>
            <a:ext cx="6178752" cy="4634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</Words>
  <Application>Microsoft Office PowerPoint</Application>
  <PresentationFormat>Diavetítés a képernyőre (16:9 oldalarány)</PresentationFormat>
  <Paragraphs>9</Paragraphs>
  <Slides>32</Slides>
  <Notes>23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4" baseType="lpstr">
      <vt:lpstr>Arial</vt:lpstr>
      <vt:lpstr>Simple Light</vt:lpstr>
      <vt:lpstr>4. Osztály munkái</vt:lpstr>
      <vt:lpstr>Madarak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3D-s rajzok</vt:lpstr>
      <vt:lpstr>PowerPoint bemutató</vt:lpstr>
      <vt:lpstr>PowerPoint bemutató</vt:lpstr>
      <vt:lpstr>PowerPoint bemutató</vt:lpstr>
      <vt:lpstr>Filcrajzok</vt:lpstr>
      <vt:lpstr>PowerPoint bemutató</vt:lpstr>
      <vt:lpstr>PowerPoint bemutató</vt:lpstr>
      <vt:lpstr>Macskák </vt:lpstr>
      <vt:lpstr>PowerPoint bemutató</vt:lpstr>
      <vt:lpstr>PowerPoint bemutató</vt:lpstr>
      <vt:lpstr>TITANIC</vt:lpstr>
      <vt:lpstr>PowerPoint bemutató</vt:lpstr>
      <vt:lpstr>Virágok </vt:lpstr>
      <vt:lpstr>PowerPoint bemutató</vt:lpstr>
      <vt:lpstr>PowerPoint bemutató</vt:lpstr>
      <vt:lpstr>Tavasz  </vt:lpstr>
      <vt:lpstr>PowerPoint bemutató</vt:lpstr>
      <vt:lpstr>PowerPoint bemutató</vt:lpstr>
      <vt:lpstr>Rumini 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Osztály munkái</dc:title>
  <cp:lastModifiedBy>Tanári hozzáférés</cp:lastModifiedBy>
  <cp:revision>3</cp:revision>
  <dcterms:modified xsi:type="dcterms:W3CDTF">2020-05-27T19:33:54Z</dcterms:modified>
</cp:coreProperties>
</file>