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4" r:id="rId4"/>
    <p:sldId id="265" r:id="rId5"/>
    <p:sldId id="266" r:id="rId6"/>
    <p:sldId id="269" r:id="rId7"/>
    <p:sldId id="267" r:id="rId8"/>
    <p:sldId id="274" r:id="rId9"/>
    <p:sldId id="282" r:id="rId10"/>
    <p:sldId id="260" r:id="rId11"/>
    <p:sldId id="268" r:id="rId12"/>
    <p:sldId id="273" r:id="rId13"/>
    <p:sldId id="279" r:id="rId14"/>
    <p:sldId id="271" r:id="rId15"/>
    <p:sldId id="272" r:id="rId16"/>
    <p:sldId id="276" r:id="rId17"/>
    <p:sldId id="280" r:id="rId18"/>
    <p:sldId id="259" r:id="rId19"/>
    <p:sldId id="261" r:id="rId20"/>
    <p:sldId id="281" r:id="rId21"/>
    <p:sldId id="262" r:id="rId22"/>
    <p:sldId id="263" r:id="rId23"/>
    <p:sldId id="278" r:id="rId24"/>
    <p:sldId id="277" r:id="rId25"/>
    <p:sldId id="275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F4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91" autoAdjust="0"/>
    <p:restoredTop sz="94660"/>
  </p:normalViewPr>
  <p:slideViewPr>
    <p:cSldViewPr snapToGrid="0">
      <p:cViewPr varScale="1">
        <p:scale>
          <a:sx n="69" d="100"/>
          <a:sy n="69" d="100"/>
        </p:scale>
        <p:origin x="6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" y="5601772"/>
            <a:ext cx="12192000" cy="1150010"/>
          </a:xfrm>
          <a:solidFill>
            <a:schemeClr val="bg2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hu-HU" dirty="0"/>
              <a:t>6</a:t>
            </a:r>
            <a:r>
              <a:rPr lang="hu-HU" dirty="0" smtClean="0"/>
              <a:t>.Osztály </a:t>
            </a:r>
            <a:br>
              <a:rPr lang="hu-HU" dirty="0" smtClean="0"/>
            </a:br>
            <a:r>
              <a:rPr lang="hu-HU" sz="2200" dirty="0" smtClean="0"/>
              <a:t>karantén idején készült képek és alkotások</a:t>
            </a:r>
            <a:endParaRPr lang="hu-HU" sz="22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11" y="179416"/>
            <a:ext cx="10790713" cy="542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3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327402" y="315257"/>
            <a:ext cx="11513615" cy="719216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hu-HU" sz="4400" dirty="0" smtClean="0"/>
              <a:t>2. feladat</a:t>
            </a:r>
            <a:endParaRPr lang="hu-HU" sz="4400" dirty="0"/>
          </a:p>
        </p:txBody>
      </p:sp>
      <p:sp>
        <p:nvSpPr>
          <p:cNvPr id="2" name="Téglalap 1"/>
          <p:cNvSpPr/>
          <p:nvPr/>
        </p:nvSpPr>
        <p:spPr>
          <a:xfrm>
            <a:off x="186791" y="4713560"/>
            <a:ext cx="11654226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Rajzos </a:t>
            </a:r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jel, </a:t>
            </a:r>
            <a:r>
              <a:rPr lang="hu-H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„piktogram”.</a:t>
            </a:r>
            <a:endParaRPr lang="hu-H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feladat:</a:t>
            </a: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RAJZOLÁST KEDVELŐKNEK: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készíts </a:t>
            </a:r>
            <a:r>
              <a:rPr lang="hu-H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cégért</a:t>
            </a:r>
            <a:r>
              <a:rPr lang="hu-H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egy mai, modern </a:t>
            </a:r>
            <a:r>
              <a:rPr lang="hu-H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foglakozáshoz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RAJZOLÁST </a:t>
            </a:r>
            <a:r>
              <a:rPr lang="hu-H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KEVÉSBÉ KEDVELŐKNEK: 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Próbálj otthon található tárgyakból</a:t>
            </a:r>
            <a:r>
              <a:rPr lang="hu-H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háromdimenziós cégért 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készíteni  (Maximum 3 tárgyat használj fel</a:t>
            </a:r>
            <a:r>
              <a:rPr lang="hu-H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91" y="1013288"/>
            <a:ext cx="3009323" cy="368075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6114" y="1023880"/>
            <a:ext cx="3076042" cy="365957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2156" y="1064580"/>
            <a:ext cx="5590446" cy="361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6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205563"/>
            <a:ext cx="3934933" cy="4186099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136956" y="4390720"/>
            <a:ext cx="158569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V. Szabó Balázs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1296" y="205563"/>
            <a:ext cx="3836918" cy="3494567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7062874" y="6230679"/>
            <a:ext cx="149476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Katona Tamás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433" y="864781"/>
            <a:ext cx="4432209" cy="536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0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58" y="1129304"/>
            <a:ext cx="3595171" cy="396068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018" y="212437"/>
            <a:ext cx="4649668" cy="4075262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4747096" y="4332725"/>
            <a:ext cx="217613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Hajmásy</a:t>
            </a:r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 Kristóf</a:t>
            </a: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2686" y="1249597"/>
            <a:ext cx="3685478" cy="5392648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9240587" y="6341635"/>
            <a:ext cx="217613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Szász </a:t>
            </a:r>
            <a:r>
              <a:rPr lang="hu-HU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Csongot</a:t>
            </a:r>
            <a:endParaRPr lang="hu-HU" dirty="0" smtClean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6186553" y="5718915"/>
            <a:ext cx="2176133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srgbClr val="FF0000"/>
                </a:solidFill>
                <a:latin typeface="Garamond" panose="02020404030301010803" pitchFamily="18" charset="0"/>
              </a:rPr>
              <a:t>Ezt a képet azóta sem sikerült megfejtenem! :o   →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1146143" y="4988385"/>
            <a:ext cx="124906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Tömör Zoli</a:t>
            </a:r>
          </a:p>
        </p:txBody>
      </p:sp>
    </p:spTree>
    <p:extLst>
      <p:ext uri="{BB962C8B-B14F-4D97-AF65-F5344CB8AC3E}">
        <p14:creationId xmlns:p14="http://schemas.microsoft.com/office/powerpoint/2010/main" val="185786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zövegdoboz 12"/>
          <p:cNvSpPr txBox="1"/>
          <p:nvPr/>
        </p:nvSpPr>
        <p:spPr>
          <a:xfrm>
            <a:off x="4942287" y="6170517"/>
            <a:ext cx="148008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Zalavári Marci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637" y="526473"/>
            <a:ext cx="9494838" cy="556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9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42" y="882503"/>
            <a:ext cx="6917742" cy="4497571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2660996" y="5195408"/>
            <a:ext cx="151118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Farkas Zselyke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7030" y="164541"/>
            <a:ext cx="4823416" cy="6392940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8246633" y="6283842"/>
            <a:ext cx="209602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Czimmermann</a:t>
            </a:r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 Laura</a:t>
            </a:r>
          </a:p>
        </p:txBody>
      </p:sp>
    </p:spTree>
    <p:extLst>
      <p:ext uri="{BB962C8B-B14F-4D97-AF65-F5344CB8AC3E}">
        <p14:creationId xmlns:p14="http://schemas.microsoft.com/office/powerpoint/2010/main" val="386939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2455281" y="6362919"/>
            <a:ext cx="147450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Pétervári Ábel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269" y="241769"/>
            <a:ext cx="4412241" cy="605845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313484"/>
            <a:ext cx="4899457" cy="5977530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7355171" y="6291014"/>
            <a:ext cx="158658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Puskás Johanna</a:t>
            </a:r>
          </a:p>
        </p:txBody>
      </p:sp>
    </p:spTree>
    <p:extLst>
      <p:ext uri="{BB962C8B-B14F-4D97-AF65-F5344CB8AC3E}">
        <p14:creationId xmlns:p14="http://schemas.microsoft.com/office/powerpoint/2010/main" val="121483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31" y="847004"/>
            <a:ext cx="4949653" cy="4299379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1868008" y="5132524"/>
            <a:ext cx="160229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Somogyi Eszter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984" y="847004"/>
            <a:ext cx="6731842" cy="4299379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7552990" y="4961717"/>
            <a:ext cx="107593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Urfi</a:t>
            </a:r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 Péter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6352262" y="5331049"/>
            <a:ext cx="375455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  <a:latin typeface="Garamond" panose="02020404030301010803" pitchFamily="18" charset="0"/>
              </a:rPr>
              <a:t>Ez a képrejtvény is megfejtésre vár… </a:t>
            </a:r>
            <a:r>
              <a:rPr lang="hu-HU" dirty="0" smtClean="0">
                <a:solidFill>
                  <a:srgbClr val="FF0000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</a:t>
            </a:r>
            <a:endParaRPr lang="hu-HU" dirty="0" smtClean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48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övegdoboz 9"/>
          <p:cNvSpPr txBox="1"/>
          <p:nvPr/>
        </p:nvSpPr>
        <p:spPr>
          <a:xfrm>
            <a:off x="4902154" y="6217863"/>
            <a:ext cx="107593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Urfi</a:t>
            </a:r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 Péter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460" y="344198"/>
            <a:ext cx="6296025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30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267857" y="804519"/>
            <a:ext cx="10982034" cy="710245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hu-HU" sz="4400" dirty="0"/>
              <a:t>3</a:t>
            </a:r>
            <a:r>
              <a:rPr lang="hu-HU" sz="4400" dirty="0" smtClean="0"/>
              <a:t>. feladat</a:t>
            </a:r>
            <a:endParaRPr lang="hu-HU" sz="4400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267856" y="2116066"/>
            <a:ext cx="11054854" cy="37856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Témánk </a:t>
            </a:r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hu-H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forma átalakítása, megszemélyesítés</a:t>
            </a:r>
            <a:endParaRPr kumimoji="0" lang="hu-HU" altLang="hu-HU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4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RAJZOLNI SZERETŐKNEK: A KALAP :)</a:t>
            </a: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hu-HU" altLang="hu-HU" sz="2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hu-HU" altLang="hu-HU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Gyűjts</a:t>
            </a: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keress a környezettedben olyan természetes formát (csiga, kagyló, citrom, szőlő, falevél </a:t>
            </a:r>
            <a:r>
              <a:rPr kumimoji="0" lang="hu-HU" altLang="hu-HU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stb</a:t>
            </a: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, amelynek alakja alkalmas lehet egy különleges kalap tervezésére. </a:t>
            </a: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rajzold meg a kalap tervét és rajzold meg a kalaphoz illő szereplőt is.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4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RAJZOLNI "KEVÉSBÉ SZERETŐKNEK":</a:t>
            </a:r>
            <a:endParaRPr kumimoji="0" lang="hu-HU" altLang="hu-HU" sz="2400" b="0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Próbálj </a:t>
            </a: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otthoni tárgyakat/tárgyrészleteket úgy lefényképezni, hogy ne lehessen egyértelműen felismerni </a:t>
            </a:r>
            <a:r>
              <a:rPr kumimoji="0" lang="hu-HU" altLang="hu-HU" sz="2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eredeti funkciójukat. Ne homályos, vagy nagyon közeli felvételeket készíts, hanem érdekes szemszögből fényképezz, vagy használj különleges képkivágást. </a:t>
            </a:r>
          </a:p>
        </p:txBody>
      </p:sp>
    </p:spTree>
    <p:extLst>
      <p:ext uri="{BB962C8B-B14F-4D97-AF65-F5344CB8AC3E}">
        <p14:creationId xmlns:p14="http://schemas.microsoft.com/office/powerpoint/2010/main" val="337344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2" y="437428"/>
            <a:ext cx="5686282" cy="5686282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727201" y="6123710"/>
            <a:ext cx="168206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Rezsnyák</a:t>
            </a:r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 Eszter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6174" y="1077408"/>
            <a:ext cx="6441768" cy="4406322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7809347" y="5502142"/>
            <a:ext cx="158658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Puskás Johanna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85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346510" y="315257"/>
            <a:ext cx="11549926" cy="718205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hu-HU" sz="4400" dirty="0"/>
              <a:t>1</a:t>
            </a:r>
            <a:r>
              <a:rPr lang="hu-HU" sz="4400" dirty="0" smtClean="0"/>
              <a:t>. feladat</a:t>
            </a:r>
            <a:endParaRPr lang="hu-HU" sz="4400" dirty="0"/>
          </a:p>
        </p:txBody>
      </p:sp>
      <p:sp>
        <p:nvSpPr>
          <p:cNvPr id="6" name="Téglalap 5"/>
          <p:cNvSpPr/>
          <p:nvPr/>
        </p:nvSpPr>
        <p:spPr>
          <a:xfrm>
            <a:off x="277876" y="4350619"/>
            <a:ext cx="11618559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hu-H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"Reneszánsz </a:t>
            </a:r>
            <a:r>
              <a:rPr lang="hu-H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művészet".</a:t>
            </a:r>
            <a:endParaRPr lang="hu-H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reneszánsz korának szép alkotásai a magyarországi református templomok kazettás mennyezetei.</a:t>
            </a:r>
          </a:p>
          <a:p>
            <a:pPr algn="ctr"/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 a feladat: </a:t>
            </a:r>
            <a:b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Tervezz 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meg </a:t>
            </a:r>
            <a:r>
              <a:rPr lang="hu-H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db "kazettát" 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(azaz egy négyzetes formát).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76" y="1093831"/>
            <a:ext cx="4722576" cy="304545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438" y="1033462"/>
            <a:ext cx="4379260" cy="315614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583" y="1144152"/>
            <a:ext cx="3802855" cy="299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4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05546" y="949613"/>
            <a:ext cx="6488545" cy="4866409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5208786" y="6331587"/>
            <a:ext cx="166423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Gyurisits</a:t>
            </a:r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hu-HU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Darina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82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07" y="127033"/>
            <a:ext cx="2448346" cy="332736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822" y="137629"/>
            <a:ext cx="2332642" cy="3122807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8328" y="127033"/>
            <a:ext cx="2524869" cy="3475149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907" y="3454399"/>
            <a:ext cx="2590915" cy="3238644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9883" y="1524921"/>
            <a:ext cx="2928044" cy="5168122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8465" y="137629"/>
            <a:ext cx="1999864" cy="3464553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43197" y="127033"/>
            <a:ext cx="2688559" cy="3561239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54038" y="3612778"/>
            <a:ext cx="6777718" cy="3090861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7423799" y="6323711"/>
            <a:ext cx="132921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Szabó Bence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418" y="118577"/>
            <a:ext cx="3248025" cy="637222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770" y="137626"/>
            <a:ext cx="2962275" cy="633412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7045" y="118575"/>
            <a:ext cx="2867025" cy="6334125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4950436" y="6306134"/>
            <a:ext cx="148008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Zalavári Marci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13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/>
          <p:cNvSpPr txBox="1"/>
          <p:nvPr/>
        </p:nvSpPr>
        <p:spPr>
          <a:xfrm>
            <a:off x="2993468" y="5246254"/>
            <a:ext cx="149476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Katona Tamás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52" y="1207943"/>
            <a:ext cx="7283620" cy="403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47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/>
          <p:cNvSpPr txBox="1"/>
          <p:nvPr/>
        </p:nvSpPr>
        <p:spPr>
          <a:xfrm>
            <a:off x="7000577" y="6254335"/>
            <a:ext cx="150578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Katona Tamás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02" y="80691"/>
            <a:ext cx="3641730" cy="320327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737" y="80691"/>
            <a:ext cx="2310336" cy="285633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6158" y="101602"/>
            <a:ext cx="5657263" cy="3445162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6505" y="3078139"/>
            <a:ext cx="5634072" cy="364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2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zövegdoboz 14"/>
          <p:cNvSpPr txBox="1"/>
          <p:nvPr/>
        </p:nvSpPr>
        <p:spPr>
          <a:xfrm>
            <a:off x="2203462" y="5920509"/>
            <a:ext cx="157286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Heinold</a:t>
            </a:r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 Andris</a:t>
            </a: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74" y="1872835"/>
            <a:ext cx="6008018" cy="4047674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392" y="189057"/>
            <a:ext cx="5858979" cy="5888347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8378448" y="6077404"/>
            <a:ext cx="158658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Puskás Johanna</a:t>
            </a:r>
          </a:p>
        </p:txBody>
      </p:sp>
      <p:sp>
        <p:nvSpPr>
          <p:cNvPr id="6" name="Cím 3"/>
          <p:cNvSpPr>
            <a:spLocks noGrp="1"/>
          </p:cNvSpPr>
          <p:nvPr>
            <p:ph type="title"/>
          </p:nvPr>
        </p:nvSpPr>
        <p:spPr>
          <a:xfrm>
            <a:off x="227374" y="656873"/>
            <a:ext cx="5818907" cy="748146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hu-HU" sz="4400" dirty="0" smtClean="0"/>
              <a:t>KREATÍV ALKOTÁSOK</a:t>
            </a:r>
            <a:endParaRPr lang="hu-HU" sz="4400" dirty="0"/>
          </a:p>
        </p:txBody>
      </p:sp>
    </p:spTree>
    <p:extLst>
      <p:ext uri="{BB962C8B-B14F-4D97-AF65-F5344CB8AC3E}">
        <p14:creationId xmlns:p14="http://schemas.microsoft.com/office/powerpoint/2010/main" val="394749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9" y="991218"/>
            <a:ext cx="4293962" cy="4244464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1357846" y="5235682"/>
            <a:ext cx="163698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Zalavári Márton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022" y="991218"/>
            <a:ext cx="4078772" cy="4198465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5538836" y="5051016"/>
            <a:ext cx="138050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Baross Csaba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8794" y="955490"/>
            <a:ext cx="3993206" cy="4280192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9147385" y="5059392"/>
            <a:ext cx="209602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Czimmermann</a:t>
            </a:r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 Laura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71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/>
          <p:cNvSpPr txBox="1"/>
          <p:nvPr/>
        </p:nvSpPr>
        <p:spPr>
          <a:xfrm>
            <a:off x="1290064" y="4988561"/>
            <a:ext cx="149476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Katona Tamás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5538836" y="5051016"/>
            <a:ext cx="132921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Szabó Bence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9453679" y="5173227"/>
            <a:ext cx="144462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Tánczos Máté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81" y="1001851"/>
            <a:ext cx="4271963" cy="399373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957" y="989446"/>
            <a:ext cx="3938968" cy="401854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925" y="998044"/>
            <a:ext cx="3767438" cy="402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4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63" y="365028"/>
            <a:ext cx="5262923" cy="616336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507" y="341884"/>
            <a:ext cx="5942452" cy="5993242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8386765" y="6159059"/>
            <a:ext cx="107593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Urfi</a:t>
            </a:r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 Péter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2168946" y="6150460"/>
            <a:ext cx="129073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Jákli</a:t>
            </a:r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 Marcell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79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66" y="822126"/>
            <a:ext cx="6011224" cy="496071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302" y="822126"/>
            <a:ext cx="4780819" cy="4861230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8611645" y="5498690"/>
            <a:ext cx="157286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Heinold</a:t>
            </a:r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 Andris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2359700" y="5598178"/>
            <a:ext cx="160229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Somogyi Eszter</a:t>
            </a:r>
          </a:p>
        </p:txBody>
      </p:sp>
    </p:spTree>
    <p:extLst>
      <p:ext uri="{BB962C8B-B14F-4D97-AF65-F5344CB8AC3E}">
        <p14:creationId xmlns:p14="http://schemas.microsoft.com/office/powerpoint/2010/main" val="71295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/>
          <p:cNvSpPr txBox="1"/>
          <p:nvPr/>
        </p:nvSpPr>
        <p:spPr>
          <a:xfrm>
            <a:off x="689707" y="3502775"/>
            <a:ext cx="166263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Hajmásy</a:t>
            </a:r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 Kristóf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8987328" y="6189102"/>
            <a:ext cx="107593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Urfi</a:t>
            </a:r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 Péter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9628" y="158314"/>
            <a:ext cx="4600470" cy="606299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928" y="114301"/>
            <a:ext cx="3145132" cy="237621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93" y="114301"/>
            <a:ext cx="3444949" cy="338847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5912" y="2552648"/>
            <a:ext cx="4123716" cy="4077382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4634555" y="2121182"/>
            <a:ext cx="147187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Tümör</a:t>
            </a:r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 Zoltán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4607946" y="6322832"/>
            <a:ext cx="149848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Szász Csongor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97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zövegdoboz 13"/>
          <p:cNvSpPr txBox="1"/>
          <p:nvPr/>
        </p:nvSpPr>
        <p:spPr>
          <a:xfrm>
            <a:off x="2328230" y="5916742"/>
            <a:ext cx="151118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Farkas Zselyke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09" y="376625"/>
            <a:ext cx="5265281" cy="5540117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4374" y="376625"/>
            <a:ext cx="5400649" cy="5636248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7754516" y="5842729"/>
            <a:ext cx="159210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Deres Krisztián</a:t>
            </a:r>
          </a:p>
        </p:txBody>
      </p:sp>
    </p:spTree>
    <p:extLst>
      <p:ext uri="{BB962C8B-B14F-4D97-AF65-F5344CB8AC3E}">
        <p14:creationId xmlns:p14="http://schemas.microsoft.com/office/powerpoint/2010/main" val="279186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6018080" y="6212183"/>
            <a:ext cx="123360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Nagy Zalán</a:t>
            </a:r>
            <a:endParaRPr lang="hu-HU" dirty="0" smtClean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19" y="356329"/>
            <a:ext cx="7807805" cy="585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7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Galéria</Template>
  <TotalTime>269</TotalTime>
  <Words>165</Words>
  <Application>Microsoft Office PowerPoint</Application>
  <PresentationFormat>Szélesvásznú</PresentationFormat>
  <Paragraphs>56</Paragraphs>
  <Slides>25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25</vt:i4>
      </vt:variant>
    </vt:vector>
  </HeadingPairs>
  <TitlesOfParts>
    <vt:vector size="31" baseType="lpstr">
      <vt:lpstr>Arial</vt:lpstr>
      <vt:lpstr>Garamond</vt:lpstr>
      <vt:lpstr>Gill Sans MT</vt:lpstr>
      <vt:lpstr>Times New Roman</vt:lpstr>
      <vt:lpstr>Wingdings</vt:lpstr>
      <vt:lpstr>Gallery</vt:lpstr>
      <vt:lpstr>6.Osztály  karantén idején készült képek és alkotások</vt:lpstr>
      <vt:lpstr>1. feladat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2. feladat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3. feladat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KREATÍV ALKOTÁSOK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5.Osztály  karantén idején készült képek és alkotások</dc:title>
  <dc:creator>Dávidné Horváth Enikő</dc:creator>
  <cp:lastModifiedBy>Dávidné Horváth Enikő</cp:lastModifiedBy>
  <cp:revision>99</cp:revision>
  <dcterms:created xsi:type="dcterms:W3CDTF">2020-04-25T08:04:30Z</dcterms:created>
  <dcterms:modified xsi:type="dcterms:W3CDTF">2020-04-26T07:55:29Z</dcterms:modified>
</cp:coreProperties>
</file>