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72" r:id="rId12"/>
    <p:sldId id="260" r:id="rId13"/>
    <p:sldId id="270" r:id="rId14"/>
    <p:sldId id="275" r:id="rId15"/>
    <p:sldId id="276" r:id="rId16"/>
    <p:sldId id="283" r:id="rId17"/>
    <p:sldId id="259" r:id="rId18"/>
    <p:sldId id="273" r:id="rId19"/>
    <p:sldId id="278" r:id="rId20"/>
    <p:sldId id="279" r:id="rId21"/>
    <p:sldId id="281" r:id="rId22"/>
    <p:sldId id="282" r:id="rId23"/>
    <p:sldId id="277" r:id="rId24"/>
    <p:sldId id="280" r:id="rId25"/>
    <p:sldId id="287" r:id="rId26"/>
    <p:sldId id="261" r:id="rId27"/>
    <p:sldId id="274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F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" y="5601772"/>
            <a:ext cx="12192000" cy="1150010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7.Osztály </a:t>
            </a:r>
            <a:br>
              <a:rPr lang="hu-HU" dirty="0" smtClean="0"/>
            </a:br>
            <a:r>
              <a:rPr lang="hu-HU" sz="2200" dirty="0" smtClean="0"/>
              <a:t>karantén idején készült képek és alkotások</a:t>
            </a:r>
            <a:endParaRPr lang="hu-HU" sz="2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30" y="117297"/>
            <a:ext cx="10914333" cy="54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8067485" y="5442981"/>
            <a:ext cx="13949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Tugyi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0" y="1173018"/>
            <a:ext cx="5092492" cy="390063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846794" y="5073650"/>
            <a:ext cx="14718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Madarász Sára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632" y="909204"/>
            <a:ext cx="5770262" cy="45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7596430" y="4673599"/>
            <a:ext cx="12627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Parall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Domi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961" y="974327"/>
            <a:ext cx="7483508" cy="36715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45" y="842406"/>
            <a:ext cx="4114800" cy="4200525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742354" y="5176981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Tompa Tamás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27402" y="315257"/>
            <a:ext cx="11513615" cy="71921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 smtClean="0"/>
              <a:t>2. feladat</a:t>
            </a:r>
            <a:endParaRPr lang="hu-HU" sz="4400" dirty="0"/>
          </a:p>
        </p:txBody>
      </p:sp>
      <p:sp>
        <p:nvSpPr>
          <p:cNvPr id="2" name="Téglalap 1"/>
          <p:cNvSpPr/>
          <p:nvPr/>
        </p:nvSpPr>
        <p:spPr>
          <a:xfrm>
            <a:off x="257096" y="1277633"/>
            <a:ext cx="116542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Necker</a:t>
            </a:r>
            <a:r>
              <a:rPr lang="hu-H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kocka”</a:t>
            </a:r>
            <a:endParaRPr lang="hu-H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41" y="1850880"/>
            <a:ext cx="8447232" cy="47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356" y="97559"/>
            <a:ext cx="7302644" cy="284916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889356" y="97559"/>
            <a:ext cx="12586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Száler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Erika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4" y="1671782"/>
            <a:ext cx="4716752" cy="491186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260830" y="6214319"/>
            <a:ext cx="13949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Tugyi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860" y="2945342"/>
            <a:ext cx="5481636" cy="371170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9669174" y="6287713"/>
            <a:ext cx="117269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Máté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139" y="78964"/>
            <a:ext cx="8029575" cy="33909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993139" y="78964"/>
            <a:ext cx="13773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Müller Dávid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7" y="448296"/>
            <a:ext cx="3686898" cy="4633027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393103" y="4997328"/>
            <a:ext cx="123873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Szabó Petra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140" y="4174836"/>
            <a:ext cx="8061700" cy="244912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993139" y="3805504"/>
            <a:ext cx="12627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Parall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Domi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072" y="256851"/>
            <a:ext cx="7412182" cy="274761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613457" y="2363716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Tompa Tamás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2801271"/>
            <a:ext cx="5401541" cy="3880066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4101494" y="6312005"/>
            <a:ext cx="1373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Rebeka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72" y="2801271"/>
            <a:ext cx="5002926" cy="3802729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10607962" y="6302891"/>
            <a:ext cx="13965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Csonka 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5889198" y="6198990"/>
            <a:ext cx="11761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Polgár Illés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4292" y="-550279"/>
            <a:ext cx="5729862" cy="76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67856" y="804519"/>
            <a:ext cx="11360727" cy="71024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/>
              <a:t>3</a:t>
            </a:r>
            <a:r>
              <a:rPr lang="hu-HU" sz="4400" dirty="0" smtClean="0"/>
              <a:t>. feladat</a:t>
            </a:r>
            <a:endParaRPr lang="hu-HU" sz="440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7857" y="1653695"/>
            <a:ext cx="1136072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„az anyagok felülete”</a:t>
            </a:r>
          </a:p>
        </p:txBody>
      </p:sp>
      <p:sp>
        <p:nvSpPr>
          <p:cNvPr id="9" name="Téglalap 8"/>
          <p:cNvSpPr/>
          <p:nvPr/>
        </p:nvSpPr>
        <p:spPr>
          <a:xfrm>
            <a:off x="267857" y="2673243"/>
            <a:ext cx="11360727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400" b="1" i="1" dirty="0"/>
              <a:t>RAJZOLÁST KEDVELŐKNEK:</a:t>
            </a:r>
            <a:r>
              <a:rPr lang="hu-HU" sz="2400" dirty="0"/>
              <a:t> </a:t>
            </a:r>
            <a:r>
              <a:rPr lang="hu-HU" sz="2400" b="1" dirty="0" smtClean="0"/>
              <a:t>próbálj </a:t>
            </a:r>
            <a:r>
              <a:rPr lang="hu-HU" sz="2400" b="1" dirty="0">
                <a:solidFill>
                  <a:srgbClr val="FF0000"/>
                </a:solidFill>
              </a:rPr>
              <a:t>különböző hatású felületek</a:t>
            </a:r>
            <a:r>
              <a:rPr lang="hu-HU" sz="2400" b="1" dirty="0"/>
              <a:t>et kialakítani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  <a:p>
            <a:r>
              <a:rPr lang="hu-HU" sz="2400" b="1" i="1" dirty="0" smtClean="0"/>
              <a:t>RAJZOLÁST </a:t>
            </a:r>
            <a:r>
              <a:rPr lang="hu-HU" sz="2400" b="1" i="1" dirty="0"/>
              <a:t>KEVÉSBÉ KEDVELŐKNEK:  </a:t>
            </a:r>
            <a:r>
              <a:rPr lang="hu-HU" sz="2400" dirty="0"/>
              <a:t>Keress otthon 5 olyan tárgyat, amelyiknek nagyon különböző, de </a:t>
            </a:r>
            <a:r>
              <a:rPr lang="hu-HU" sz="2400" b="1" dirty="0">
                <a:solidFill>
                  <a:srgbClr val="FF0000"/>
                </a:solidFill>
              </a:rPr>
              <a:t>érdekes, jellegzetes felülete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/>
              <a:t>van. A kertbe is ki lehet menni. :) </a:t>
            </a:r>
            <a:r>
              <a:rPr lang="hu-HU" sz="2400" dirty="0">
                <a:solidFill>
                  <a:srgbClr val="FF0000"/>
                </a:solidFill>
              </a:rPr>
              <a:t>Próbáld meg őket közelről lefényképezni</a:t>
            </a:r>
            <a:r>
              <a:rPr lang="hu-HU" sz="2400" dirty="0"/>
              <a:t>, úgy, hogy az ne látszódjon mi maga a tárgy, majd küldd el nekem. Azt kérem még, hogy próbálj meg mindegyik képhez egy jelzőt is írni. ("rideg", "érdes" "sima" </a:t>
            </a:r>
            <a:r>
              <a:rPr lang="hu-HU" sz="2400" dirty="0" err="1"/>
              <a:t>stb</a:t>
            </a:r>
            <a:r>
              <a:rPr lang="hu-HU" sz="2400" dirty="0" smtClean="0"/>
              <a:t>) ha </a:t>
            </a:r>
            <a:r>
              <a:rPr lang="hu-HU" sz="2400" dirty="0"/>
              <a:t>valami probléma van. </a:t>
            </a:r>
          </a:p>
        </p:txBody>
      </p:sp>
    </p:spTree>
    <p:extLst>
      <p:ext uri="{BB962C8B-B14F-4D97-AF65-F5344CB8AC3E}">
        <p14:creationId xmlns:p14="http://schemas.microsoft.com/office/powerpoint/2010/main" val="33734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3" y="216931"/>
            <a:ext cx="6939807" cy="421423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076103" y="4163435"/>
            <a:ext cx="13949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Tugyi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343" y="151678"/>
            <a:ext cx="4552950" cy="629602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9102830" y="6263037"/>
            <a:ext cx="14718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Madarász Sára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2595811" y="5188669"/>
            <a:ext cx="12586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Száler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Erika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5" y="1368826"/>
            <a:ext cx="5803564" cy="38198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326" y="1368826"/>
            <a:ext cx="5913746" cy="3738883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8193048" y="5186379"/>
            <a:ext cx="15242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Potyondi Zsófi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346510" y="315257"/>
            <a:ext cx="11549926" cy="71820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/>
              <a:t>1</a:t>
            </a:r>
            <a:r>
              <a:rPr lang="hu-HU" sz="4400" dirty="0" smtClean="0"/>
              <a:t>. feladat</a:t>
            </a:r>
            <a:endParaRPr lang="hu-HU" sz="4400" dirty="0"/>
          </a:p>
        </p:txBody>
      </p:sp>
      <p:sp>
        <p:nvSpPr>
          <p:cNvPr id="6" name="Téglalap 5"/>
          <p:cNvSpPr/>
          <p:nvPr/>
        </p:nvSpPr>
        <p:spPr>
          <a:xfrm>
            <a:off x="346510" y="1284146"/>
            <a:ext cx="116185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„optikai illúzió”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69" y="1807366"/>
            <a:ext cx="101060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2255150" y="5119396"/>
            <a:ext cx="13965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Csonka 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41" y="1163458"/>
            <a:ext cx="5713997" cy="384446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8642096" y="5119396"/>
            <a:ext cx="120315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Zsófi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362"/>
            <a:ext cx="6218651" cy="38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2532241" y="5364159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Pintér 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166" y="1265382"/>
            <a:ext cx="5155604" cy="405476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746368" y="5336327"/>
            <a:ext cx="16203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Potyondi Eszter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8134"/>
            <a:ext cx="6649184" cy="41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7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79" y="1504375"/>
            <a:ext cx="5944708" cy="377767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698496" y="5298351"/>
            <a:ext cx="1373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Rebeka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328" y="1532661"/>
            <a:ext cx="6027672" cy="37211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558969" y="5282047"/>
            <a:ext cx="13773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Müller Dávid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197"/>
            <a:ext cx="2563118" cy="35118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91" y="1374197"/>
            <a:ext cx="2593851" cy="351183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309" y="1374197"/>
            <a:ext cx="2576066" cy="35118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573" y="1374196"/>
            <a:ext cx="2430834" cy="35118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827" y="1374195"/>
            <a:ext cx="2594111" cy="351183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440612" y="4985471"/>
            <a:ext cx="117269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Máté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957054" y="5454238"/>
            <a:ext cx="813857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Garamond" panose="02020404030301010803" pitchFamily="18" charset="0"/>
              </a:rPr>
              <a:t>1- és 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kép: </a:t>
            </a:r>
            <a:r>
              <a:rPr lang="hu-HU" dirty="0">
                <a:solidFill>
                  <a:schemeClr val="bg1"/>
                </a:solidFill>
                <a:latin typeface="Garamond" panose="02020404030301010803" pitchFamily="18" charset="0"/>
              </a:rPr>
              <a:t>sima , 2-es 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kép: </a:t>
            </a:r>
            <a:r>
              <a:rPr lang="hu-HU" dirty="0">
                <a:solidFill>
                  <a:schemeClr val="bg1"/>
                </a:solidFill>
                <a:latin typeface="Garamond" panose="02020404030301010803" pitchFamily="18" charset="0"/>
              </a:rPr>
              <a:t>érdes, 3-as kép 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is: </a:t>
            </a:r>
            <a:r>
              <a:rPr lang="hu-HU" dirty="0">
                <a:solidFill>
                  <a:schemeClr val="bg1"/>
                </a:solidFill>
                <a:latin typeface="Garamond" panose="02020404030301010803" pitchFamily="18" charset="0"/>
              </a:rPr>
              <a:t>érdes , 4-es kép 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is: </a:t>
            </a:r>
            <a:r>
              <a:rPr lang="hu-HU" dirty="0">
                <a:solidFill>
                  <a:schemeClr val="bg1"/>
                </a:solidFill>
                <a:latin typeface="Garamond" panose="02020404030301010803" pitchFamily="18" charset="0"/>
              </a:rPr>
              <a:t>érdes, 5-os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kép:repedezett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9999075" y="5955287"/>
            <a:ext cx="13497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Varga Dániel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19" y="118919"/>
            <a:ext cx="2705183" cy="29937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02" y="118919"/>
            <a:ext cx="2258207" cy="36233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708" y="118919"/>
            <a:ext cx="3232727" cy="360625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13" y="3112656"/>
            <a:ext cx="4169714" cy="3523546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797" y="118920"/>
            <a:ext cx="3735751" cy="462857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326" y="3725177"/>
            <a:ext cx="5648749" cy="286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0793402" y="4687209"/>
            <a:ext cx="11761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Polgár Illés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1" y="84301"/>
            <a:ext cx="3887108" cy="516195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637" y="84301"/>
            <a:ext cx="2883436" cy="445999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619" y="84301"/>
            <a:ext cx="5162018" cy="380420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579253" y="6112351"/>
            <a:ext cx="603710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Megfejtések (balról jobbra, felülről lefelé): üveg, kandalló, textil, 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Festett fal, csempe. </a:t>
            </a:r>
            <a:r>
              <a:rPr lang="hu-HU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409" y="3269428"/>
            <a:ext cx="2934630" cy="28429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686" y="3262068"/>
            <a:ext cx="3076707" cy="28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2582" y="361380"/>
            <a:ext cx="11360727" cy="710245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400" dirty="0"/>
              <a:t>4</a:t>
            </a:r>
            <a:r>
              <a:rPr lang="hu-HU" sz="4400" dirty="0" smtClean="0"/>
              <a:t>. feladat</a:t>
            </a:r>
            <a:endParaRPr lang="hu-HU" sz="4400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452582" y="1127222"/>
            <a:ext cx="1136072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hu-H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„az enteriőr”</a:t>
            </a:r>
          </a:p>
        </p:txBody>
      </p:sp>
      <p:sp>
        <p:nvSpPr>
          <p:cNvPr id="9" name="Téglalap 8"/>
          <p:cNvSpPr/>
          <p:nvPr/>
        </p:nvSpPr>
        <p:spPr>
          <a:xfrm>
            <a:off x="452582" y="1999606"/>
            <a:ext cx="11360727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400" b="1" dirty="0"/>
              <a:t>RAJZOLNI SZERETŐKNEK:</a:t>
            </a:r>
            <a:endParaRPr lang="hu-HU" sz="2400" dirty="0"/>
          </a:p>
          <a:p>
            <a:r>
              <a:rPr lang="hu-HU" sz="2400" dirty="0"/>
              <a:t>1, </a:t>
            </a:r>
            <a:r>
              <a:rPr lang="hu-HU" sz="2400" dirty="0">
                <a:solidFill>
                  <a:srgbClr val="FF0000"/>
                </a:solidFill>
              </a:rPr>
              <a:t>Rajzold le a szobád</a:t>
            </a:r>
            <a:r>
              <a:rPr lang="hu-HU" sz="2400" dirty="0"/>
              <a:t>, úgy ahogy szeretnéd. (az alaprajzát, vagy felülről az asztalodat, vagy ahogyan az ajtón belépve látod... ahogyan szeretnéd)</a:t>
            </a:r>
          </a:p>
          <a:p>
            <a:r>
              <a:rPr lang="hu-HU" sz="2400" dirty="0"/>
              <a:t>    vagy</a:t>
            </a:r>
          </a:p>
          <a:p>
            <a:r>
              <a:rPr lang="hu-HU" sz="2400" dirty="0"/>
              <a:t>2, </a:t>
            </a:r>
            <a:r>
              <a:rPr lang="hu-HU" sz="2400" dirty="0">
                <a:solidFill>
                  <a:srgbClr val="FF0000"/>
                </a:solidFill>
              </a:rPr>
              <a:t>Rajzolj le egy olyan szobát, amelybe szívesen laknál</a:t>
            </a:r>
            <a:r>
              <a:rPr lang="hu-HU" sz="2400" dirty="0" smtClean="0"/>
              <a:t>.</a:t>
            </a:r>
          </a:p>
          <a:p>
            <a:r>
              <a:rPr lang="hu-HU" sz="2400" b="1" dirty="0" smtClean="0"/>
              <a:t>RAJZOLNI </a:t>
            </a:r>
            <a:r>
              <a:rPr lang="hu-HU" sz="2400" b="1" dirty="0"/>
              <a:t>"KEVÉSBÉ SZERETŐKNEK":</a:t>
            </a:r>
            <a:endParaRPr lang="hu-HU" sz="2400" dirty="0"/>
          </a:p>
          <a:p>
            <a:r>
              <a:rPr lang="hu-HU" sz="2400" dirty="0"/>
              <a:t>Keress/</a:t>
            </a:r>
            <a:r>
              <a:rPr lang="hu-HU" sz="2400" dirty="0" err="1"/>
              <a:t>Válassz</a:t>
            </a:r>
            <a:r>
              <a:rPr lang="hu-HU" sz="2400" dirty="0"/>
              <a:t> ki </a:t>
            </a:r>
            <a:r>
              <a:rPr lang="hu-HU" sz="2400" dirty="0">
                <a:solidFill>
                  <a:srgbClr val="FF0000"/>
                </a:solidFill>
              </a:rPr>
              <a:t>5 személyt </a:t>
            </a:r>
            <a:r>
              <a:rPr lang="hu-HU" sz="2400" dirty="0"/>
              <a:t>(lehetnek valódi emberek, történelmi személyiségek, de kitalált figurák is) és </a:t>
            </a:r>
            <a:r>
              <a:rPr lang="hu-HU" sz="2400" dirty="0">
                <a:solidFill>
                  <a:srgbClr val="FF0000"/>
                </a:solidFill>
              </a:rPr>
              <a:t>keress neki az interneten 5 olyan lakásbelsőt, amelybe szerinted szívesen élnének</a:t>
            </a:r>
            <a:r>
              <a:rPr lang="hu-HU" sz="2400" dirty="0"/>
              <a:t>. Nem az a feladat, hogy valódi emberek valódi otthonát mutasd be, az a feladat, hogy keresel 5 karaktert és keresel melléjük 5 olyan képet, ami szerinted illik hozzájuk. (aki ért az internetes képszerkesztéshez meg is próbálhatja az adott enteriőrbe beilleszteni a megfelelő karaktert</a:t>
            </a:r>
            <a:r>
              <a:rPr lang="hu-HU" sz="2400" dirty="0" smtClean="0"/>
              <a:t>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784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1" y="1052721"/>
            <a:ext cx="6048507" cy="374965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457267" y="4902344"/>
            <a:ext cx="13949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Tugyi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András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28" y="1071273"/>
            <a:ext cx="5652345" cy="3712551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299267" y="4802375"/>
            <a:ext cx="12586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Száler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Erika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0271279" y="6287096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Pintér 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1068451"/>
            <a:ext cx="11502189" cy="44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0227041" y="6291665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Pintér 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4" y="1056573"/>
            <a:ext cx="11995026" cy="42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20" y="175491"/>
            <a:ext cx="6319254" cy="604390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19913" y="6246984"/>
            <a:ext cx="12785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Szabó Petra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27" y="175491"/>
            <a:ext cx="4913745" cy="604390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761944" y="6219397"/>
            <a:ext cx="1373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Rebeka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0217806" y="6282427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Pintér 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60" y="764020"/>
            <a:ext cx="11604908" cy="47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205513" y="6117675"/>
            <a:ext cx="125867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Száler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Erika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995326" y="6117675"/>
            <a:ext cx="11528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Szabó Viki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631103"/>
            <a:ext cx="5564892" cy="53078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795" y="719282"/>
            <a:ext cx="5072495" cy="52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909950" y="6117675"/>
            <a:ext cx="138050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Pintér Hanna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801362" y="5994400"/>
            <a:ext cx="13773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Müller Dávid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30" y="136380"/>
            <a:ext cx="4635211" cy="59812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474" y="1646410"/>
            <a:ext cx="6958584" cy="43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540495" y="6117675"/>
            <a:ext cx="16203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Potyondi Eszter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05798" y="5994399"/>
            <a:ext cx="15242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Potyondi Zsófi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8" y="834475"/>
            <a:ext cx="4827210" cy="52832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80" y="834474"/>
            <a:ext cx="5801272" cy="51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177804" y="6105147"/>
            <a:ext cx="171194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Ellenbruck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Zsófi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667431"/>
            <a:ext cx="5421746" cy="54377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84" y="160049"/>
            <a:ext cx="5898092" cy="655478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921434" y="6345504"/>
            <a:ext cx="13965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Csonka Anna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177804" y="6105147"/>
            <a:ext cx="171444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Hellinger Csenge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272416" y="6114506"/>
            <a:ext cx="13497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Varga Dániel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1" y="1196951"/>
            <a:ext cx="5230957" cy="49081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779" y="878087"/>
            <a:ext cx="5299058" cy="522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8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177804" y="6105147"/>
            <a:ext cx="201266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Nagy Andrea Zsófia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7" y="1020680"/>
            <a:ext cx="6473927" cy="50938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68" y="78798"/>
            <a:ext cx="5070711" cy="6626802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8272416" y="6114506"/>
            <a:ext cx="126278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Parall</a:t>
            </a:r>
            <a:r>
              <a:rPr lang="hu-HU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u-HU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Domi</a:t>
            </a:r>
            <a:endParaRPr lang="hu-HU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Galéria</Template>
  <TotalTime>390</TotalTime>
  <Words>210</Words>
  <Application>Microsoft Office PowerPoint</Application>
  <PresentationFormat>Szélesvásznú</PresentationFormat>
  <Paragraphs>66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6" baseType="lpstr">
      <vt:lpstr>Arial</vt:lpstr>
      <vt:lpstr>Garamond</vt:lpstr>
      <vt:lpstr>Gill Sans MT</vt:lpstr>
      <vt:lpstr>Times New Roman</vt:lpstr>
      <vt:lpstr>Wingdings</vt:lpstr>
      <vt:lpstr>Gallery</vt:lpstr>
      <vt:lpstr>7.Osztály  karantén idején készült képek és alkotások</vt:lpstr>
      <vt:lpstr>1. feladat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2. feladat</vt:lpstr>
      <vt:lpstr>PowerPoint-bemutató</vt:lpstr>
      <vt:lpstr>PowerPoint-bemutató</vt:lpstr>
      <vt:lpstr>PowerPoint-bemutató</vt:lpstr>
      <vt:lpstr>PowerPoint-bemutató</vt:lpstr>
      <vt:lpstr>3. feladat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4. feladat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5.Osztály  karantén idején készült képek és alkotások</dc:title>
  <dc:creator>Dávidné Horváth Enikő</dc:creator>
  <cp:lastModifiedBy>Dávidné Horváth Enikő</cp:lastModifiedBy>
  <cp:revision>155</cp:revision>
  <dcterms:created xsi:type="dcterms:W3CDTF">2020-04-25T08:04:30Z</dcterms:created>
  <dcterms:modified xsi:type="dcterms:W3CDTF">2020-04-26T16:13:13Z</dcterms:modified>
</cp:coreProperties>
</file>